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7" r:id="rId23"/>
    <p:sldId id="299" r:id="rId24"/>
    <p:sldId id="300" r:id="rId25"/>
    <p:sldId id="296" r:id="rId26"/>
    <p:sldId id="261" r:id="rId27"/>
    <p:sldId id="265" r:id="rId28"/>
    <p:sldId id="275" r:id="rId29"/>
    <p:sldId id="274" r:id="rId30"/>
    <p:sldId id="276" r:id="rId31"/>
    <p:sldId id="271" r:id="rId32"/>
    <p:sldId id="272" r:id="rId33"/>
    <p:sldId id="273" r:id="rId34"/>
    <p:sldId id="298" r:id="rId35"/>
    <p:sldId id="280" r:id="rId36"/>
    <p:sldId id="286" r:id="rId37"/>
    <p:sldId id="287" r:id="rId38"/>
    <p:sldId id="288" r:id="rId39"/>
    <p:sldId id="289" r:id="rId40"/>
    <p:sldId id="290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AFC"/>
    <a:srgbClr val="05536D"/>
    <a:srgbClr val="06324D"/>
    <a:srgbClr val="001D34"/>
    <a:srgbClr val="001121"/>
    <a:srgbClr val="D15945"/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НИ </a:t>
            </a:r>
            <a:r>
              <a:rPr lang="en-US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VLESS </a:t>
            </a:r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ЕДИНЫМ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A17CD7-7A30-4B1C-833E-37FA1021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3361540" y="279496"/>
            <a:ext cx="5468919" cy="5342366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1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6E6F31-F15D-4F64-9C83-CC988896E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06E35-2340-4E1C-A673-5C0CD056E408}"/>
              </a:ext>
            </a:extLst>
          </p:cNvPr>
          <p:cNvSpPr txBox="1"/>
          <p:nvPr/>
        </p:nvSpPr>
        <p:spPr>
          <a:xfrm>
            <a:off x="2855369" y="3591938"/>
            <a:ext cx="6481261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1500" dirty="0">
                <a:gradFill>
                  <a:gsLst>
                    <a:gs pos="0">
                      <a:schemeClr val="bg1"/>
                    </a:gs>
                    <a:gs pos="100000">
                      <a:srgbClr val="B6EAFC"/>
                    </a:gs>
                  </a:gsLst>
                  <a:lin ang="5400000" scaled="1"/>
                </a:gradFill>
                <a:effectLst>
                  <a:outerShdw blurRad="165100" dist="38100" dir="5400000" algn="t" rotWithShape="0">
                    <a:prstClr val="black"/>
                  </a:outerShdw>
                </a:effectLst>
                <a:latin typeface="TT Hoves" panose="02000803040000020004" pitchFamily="2" charset="-52"/>
              </a:rPr>
              <a:t>ЗАВТРА!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BC361-6FC6-4128-B6A7-418A5020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883" y="1697363"/>
            <a:ext cx="1128236" cy="1128236"/>
          </a:xfrm>
          <a:prstGeom prst="rect">
            <a:avLst/>
          </a:prstGeom>
          <a:effectLst>
            <a:outerShdw blurRad="457200" dist="38100" dir="5400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2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73FE60-5E06-4D59-92AB-FC81FD9D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0" y="1714500"/>
            <a:ext cx="7125547" cy="4008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E057-B8F3-4135-948A-86360FC6B7D5}"/>
              </a:ext>
            </a:extLst>
          </p:cNvPr>
          <p:cNvSpPr txBox="1"/>
          <p:nvPr/>
        </p:nvSpPr>
        <p:spPr>
          <a:xfrm>
            <a:off x="4318329" y="113538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42BB2-5F6E-4998-B3C2-8153D94BE40A}"/>
              </a:ext>
            </a:extLst>
          </p:cNvPr>
          <p:cNvSpPr txBox="1"/>
          <p:nvPr/>
        </p:nvSpPr>
        <p:spPr>
          <a:xfrm>
            <a:off x="7149037" y="283931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</a:t>
            </a:r>
            <a:r>
              <a:rPr lang="en-US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ru-RU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C3F5-6097-4EC2-A65B-3CC3CC41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11" y="4294628"/>
            <a:ext cx="2597731" cy="2108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4B622D-5506-4409-9BA5-391FE612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60" y="3375936"/>
            <a:ext cx="2627061" cy="13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2E210-0FFD-4BAB-871C-6FE350164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E12C08-61E5-42CD-8927-3915CA69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08" y="2663499"/>
            <a:ext cx="780575" cy="534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A9818-4474-48FA-AC53-18A552CAB83B}"/>
              </a:ext>
            </a:extLst>
          </p:cNvPr>
          <p:cNvSpPr txBox="1"/>
          <p:nvPr/>
        </p:nvSpPr>
        <p:spPr>
          <a:xfrm>
            <a:off x="239486" y="502829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ZAPRET 2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F8F6F5-2E3A-4FFE-8835-E71917A5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83" y="590846"/>
            <a:ext cx="4355383" cy="409142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08B9A96-EDF0-4E84-9575-046396FB4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7753" y="1427099"/>
            <a:ext cx="2495211" cy="249521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3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286</Words>
  <Application>Microsoft Office PowerPoint</Application>
  <PresentationFormat>Широкоэкранный</PresentationFormat>
  <Paragraphs>90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Impact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108</cp:revision>
  <dcterms:created xsi:type="dcterms:W3CDTF">2025-04-25T19:45:24Z</dcterms:created>
  <dcterms:modified xsi:type="dcterms:W3CDTF">2025-12-11T11:29:02Z</dcterms:modified>
</cp:coreProperties>
</file>